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y="5143500" cx="9144000"/>
  <p:notesSz cx="6858000" cy="9144000"/>
  <p:embeddedFontLst>
    <p:embeddedFont>
      <p:font typeface="Amatic SC"/>
      <p:regular r:id="rId28"/>
      <p:bold r:id="rId29"/>
    </p:embeddedFont>
    <p:embeddedFont>
      <p:font typeface="Source Code Pro"/>
      <p:regular r:id="rId30"/>
      <p:bold r:id="rId31"/>
      <p:italic r:id="rId32"/>
      <p:bold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AmaticSC-regular.fntdata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AmaticSC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SourceCodePro-bold.fntdata"/><Relationship Id="rId30" Type="http://schemas.openxmlformats.org/officeDocument/2006/relationships/font" Target="fonts/SourceCodePro-regular.fntdata"/><Relationship Id="rId11" Type="http://schemas.openxmlformats.org/officeDocument/2006/relationships/slide" Target="slides/slide6.xml"/><Relationship Id="rId33" Type="http://schemas.openxmlformats.org/officeDocument/2006/relationships/font" Target="fonts/SourceCodePro-boldItalic.fntdata"/><Relationship Id="rId10" Type="http://schemas.openxmlformats.org/officeDocument/2006/relationships/slide" Target="slides/slide5.xml"/><Relationship Id="rId32" Type="http://schemas.openxmlformats.org/officeDocument/2006/relationships/font" Target="fonts/SourceCodePro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106658a05a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2106658a05a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106658a05a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2106658a05a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106658a05a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2106658a05a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106658a05a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106658a05a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106658a05a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2106658a05a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106658a05a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2106658a05a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2106658a05a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2106658a05a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106658a05a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2106658a05a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106658a05a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2106658a05a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106658a05a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2106658a05a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106658a05a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2106658a05a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106658a05a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2106658a05a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106658a05a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2106658a05a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106658a05a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2106658a05a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106658a05a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2106658a05a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106658a05a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106658a05a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2106658a05a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2106658a05a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106658a05a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106658a05a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106658a05a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2106658a05a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106658a05a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106658a05a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106658a05a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2106658a05a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49" name="Google Shape;4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8" name="Google Shape;38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" name="Google Shape;39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40" name="Google Shape;40;p9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1" name="Google Shape;41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45" name="Google Shape;45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Zero Sum Subarray</a:t>
            </a:r>
            <a:endParaRPr/>
          </a:p>
        </p:txBody>
      </p:sp>
      <p:sp>
        <p:nvSpPr>
          <p:cNvPr id="57" name="Google Shape;57;p13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2023/03/29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1" cy="33115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1" cy="30349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199" cy="2498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